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Lst>
  <p:notesMasterIdLst>
    <p:notesMasterId r:id="rId36"/>
  </p:notesMasterIdLst>
  <p:sldIdLst>
    <p:sldId id="283" r:id="rId4"/>
    <p:sldId id="448" r:id="rId5"/>
    <p:sldId id="566" r:id="rId6"/>
    <p:sldId id="641" r:id="rId7"/>
    <p:sldId id="569" r:id="rId8"/>
    <p:sldId id="572" r:id="rId9"/>
    <p:sldId id="571" r:id="rId10"/>
    <p:sldId id="570" r:id="rId11"/>
    <p:sldId id="523" r:id="rId12"/>
    <p:sldId id="438" r:id="rId13"/>
    <p:sldId id="439" r:id="rId14"/>
    <p:sldId id="433" r:id="rId15"/>
    <p:sldId id="565" r:id="rId16"/>
    <p:sldId id="322" r:id="rId17"/>
    <p:sldId id="334" r:id="rId18"/>
    <p:sldId id="333" r:id="rId19"/>
    <p:sldId id="409" r:id="rId20"/>
    <p:sldId id="408" r:id="rId21"/>
    <p:sldId id="407" r:id="rId22"/>
    <p:sldId id="406" r:id="rId23"/>
    <p:sldId id="356" r:id="rId24"/>
    <p:sldId id="355" r:id="rId25"/>
    <p:sldId id="447" r:id="rId26"/>
    <p:sldId id="446" r:id="rId27"/>
    <p:sldId id="445" r:id="rId28"/>
    <p:sldId id="444" r:id="rId29"/>
    <p:sldId id="269" r:id="rId30"/>
    <p:sldId id="354" r:id="rId31"/>
    <p:sldId id="353" r:id="rId32"/>
    <p:sldId id="274" r:id="rId33"/>
    <p:sldId id="275" r:id="rId34"/>
    <p:sldId id="276" r:id="rId35"/>
  </p:sldIdLst>
  <p:sldSz cx="9144000" cy="5143500" type="screen16x9"/>
  <p:notesSz cx="7315200" cy="96012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3300"/>
    <a:srgbClr val="196928"/>
    <a:srgbClr val="83E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55ABF-F34A-4681-BA62-2CB84C44A5A2}" v="3" dt="2019-03-31T01:04:13.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643" autoAdjust="0"/>
    <p:restoredTop sz="94675" autoAdjust="0"/>
  </p:normalViewPr>
  <p:slideViewPr>
    <p:cSldViewPr>
      <p:cViewPr varScale="1">
        <p:scale>
          <a:sx n="142" d="100"/>
          <a:sy n="142" d="100"/>
        </p:scale>
        <p:origin x="312" y="12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ozes booze" userId="b4e3d8276a9590bf" providerId="LiveId" clId="{EF055ABF-F34A-4681-BA62-2CB84C44A5A2}"/>
    <pc:docChg chg="modSld">
      <pc:chgData name="boozes booze" userId="b4e3d8276a9590bf" providerId="LiveId" clId="{EF055ABF-F34A-4681-BA62-2CB84C44A5A2}" dt="2019-03-31T01:04:13.159" v="2"/>
      <pc:docMkLst>
        <pc:docMk/>
      </pc:docMkLst>
      <pc:sldChg chg="modTransition">
        <pc:chgData name="boozes booze" userId="b4e3d8276a9590bf" providerId="LiveId" clId="{EF055ABF-F34A-4681-BA62-2CB84C44A5A2}" dt="2019-03-31T01:04:13.159" v="2"/>
        <pc:sldMkLst>
          <pc:docMk/>
          <pc:sldMk cId="3473799830" sldId="334"/>
        </pc:sldMkLst>
      </pc:sldChg>
      <pc:sldChg chg="modTransition">
        <pc:chgData name="boozes booze" userId="b4e3d8276a9590bf" providerId="LiveId" clId="{EF055ABF-F34A-4681-BA62-2CB84C44A5A2}" dt="2019-03-31T01:04:00.117" v="1"/>
        <pc:sldMkLst>
          <pc:docMk/>
          <pc:sldMk cId="3361428264" sldId="354"/>
        </pc:sldMkLst>
      </pc:sldChg>
      <pc:sldChg chg="modTransition">
        <pc:chgData name="boozes booze" userId="b4e3d8276a9590bf" providerId="LiveId" clId="{EF055ABF-F34A-4681-BA62-2CB84C44A5A2}" dt="2019-03-31T01:03:44.947" v="0"/>
        <pc:sldMkLst>
          <pc:docMk/>
          <pc:sldMk cId="3374883569" sldId="5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EE7AA51-0CC1-42C5-8643-89287BD8E4F5}" type="datetimeFigureOut">
              <a:rPr lang="en-US" smtClean="0"/>
              <a:t>6/1/2019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326BAD1-A7F4-4422-A0A5-11C6DFD542BB}" type="slidenum">
              <a:rPr lang="en-US" smtClean="0"/>
              <a:t>‹#›</a:t>
            </a:fld>
            <a:endParaRPr lang="en-US"/>
          </a:p>
        </p:txBody>
      </p:sp>
    </p:spTree>
    <p:extLst>
      <p:ext uri="{BB962C8B-B14F-4D97-AF65-F5344CB8AC3E}">
        <p14:creationId xmlns:p14="http://schemas.microsoft.com/office/powerpoint/2010/main" val="1627370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15</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24</a:t>
            </a:fld>
            <a:endParaRPr lang="en-US"/>
          </a:p>
        </p:txBody>
      </p:sp>
    </p:spTree>
    <p:extLst>
      <p:ext uri="{BB962C8B-B14F-4D97-AF65-F5344CB8AC3E}">
        <p14:creationId xmlns:p14="http://schemas.microsoft.com/office/powerpoint/2010/main" val="147523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25</a:t>
            </a:fld>
            <a:endParaRPr lang="en-US"/>
          </a:p>
        </p:txBody>
      </p:sp>
    </p:spTree>
    <p:extLst>
      <p:ext uri="{BB962C8B-B14F-4D97-AF65-F5344CB8AC3E}">
        <p14:creationId xmlns:p14="http://schemas.microsoft.com/office/powerpoint/2010/main" val="1238319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26</a:t>
            </a:fld>
            <a:endParaRPr lang="en-US"/>
          </a:p>
        </p:txBody>
      </p:sp>
    </p:spTree>
    <p:extLst>
      <p:ext uri="{BB962C8B-B14F-4D97-AF65-F5344CB8AC3E}">
        <p14:creationId xmlns:p14="http://schemas.microsoft.com/office/powerpoint/2010/main" val="2179394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27</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28</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Rotate a different</a:t>
            </a:r>
            <a:r>
              <a:rPr lang="en-US" baseline="0" dirty="0"/>
              <a:t> cell phone slide each week</a:t>
            </a:r>
            <a:endParaRPr lang="en-US" dirty="0"/>
          </a:p>
          <a:p>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29</a:t>
            </a:fld>
            <a:endParaRPr lang="en-US"/>
          </a:p>
        </p:txBody>
      </p:sp>
    </p:spTree>
    <p:extLst>
      <p:ext uri="{BB962C8B-B14F-4D97-AF65-F5344CB8AC3E}">
        <p14:creationId xmlns:p14="http://schemas.microsoft.com/office/powerpoint/2010/main" val="1051869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Rotate a different</a:t>
            </a:r>
            <a:r>
              <a:rPr lang="en-US" baseline="0" dirty="0"/>
              <a:t> cell phone slide each week</a:t>
            </a:r>
            <a:endParaRPr lang="en-US" dirty="0"/>
          </a:p>
          <a:p>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30</a:t>
            </a:fld>
            <a:endParaRPr lang="en-US"/>
          </a:p>
        </p:txBody>
      </p:sp>
    </p:spTree>
    <p:extLst>
      <p:ext uri="{BB962C8B-B14F-4D97-AF65-F5344CB8AC3E}">
        <p14:creationId xmlns:p14="http://schemas.microsoft.com/office/powerpoint/2010/main" val="105186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Rotate a different</a:t>
            </a:r>
            <a:r>
              <a:rPr lang="en-US" baseline="0" dirty="0"/>
              <a:t> cell phone slide each week</a:t>
            </a:r>
            <a:endParaRPr lang="en-US" dirty="0"/>
          </a:p>
          <a:p>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31</a:t>
            </a:fld>
            <a:endParaRPr lang="en-US"/>
          </a:p>
        </p:txBody>
      </p:sp>
    </p:spTree>
    <p:extLst>
      <p:ext uri="{BB962C8B-B14F-4D97-AF65-F5344CB8AC3E}">
        <p14:creationId xmlns:p14="http://schemas.microsoft.com/office/powerpoint/2010/main" val="3539786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Rotate a different</a:t>
            </a:r>
            <a:r>
              <a:rPr lang="en-US" baseline="0" dirty="0"/>
              <a:t> cell phone slide each week</a:t>
            </a:r>
            <a:endParaRPr lang="en-US" dirty="0"/>
          </a:p>
          <a:p>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32</a:t>
            </a:fld>
            <a:endParaRPr lang="en-US"/>
          </a:p>
        </p:txBody>
      </p:sp>
    </p:spTree>
    <p:extLst>
      <p:ext uri="{BB962C8B-B14F-4D97-AF65-F5344CB8AC3E}">
        <p14:creationId xmlns:p14="http://schemas.microsoft.com/office/powerpoint/2010/main" val="149708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16</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17</a:t>
            </a:fld>
            <a:endParaRPr lang="en-US"/>
          </a:p>
        </p:txBody>
      </p:sp>
    </p:spTree>
    <p:extLst>
      <p:ext uri="{BB962C8B-B14F-4D97-AF65-F5344CB8AC3E}">
        <p14:creationId xmlns:p14="http://schemas.microsoft.com/office/powerpoint/2010/main" val="2754983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18</a:t>
            </a:fld>
            <a:endParaRPr lang="en-US"/>
          </a:p>
        </p:txBody>
      </p:sp>
    </p:spTree>
    <p:extLst>
      <p:ext uri="{BB962C8B-B14F-4D97-AF65-F5344CB8AC3E}">
        <p14:creationId xmlns:p14="http://schemas.microsoft.com/office/powerpoint/2010/main" val="324038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19</a:t>
            </a:fld>
            <a:endParaRPr lang="en-US"/>
          </a:p>
        </p:txBody>
      </p:sp>
    </p:spTree>
    <p:extLst>
      <p:ext uri="{BB962C8B-B14F-4D97-AF65-F5344CB8AC3E}">
        <p14:creationId xmlns:p14="http://schemas.microsoft.com/office/powerpoint/2010/main" val="2109037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20</a:t>
            </a:fld>
            <a:endParaRPr lang="en-US"/>
          </a:p>
        </p:txBody>
      </p:sp>
    </p:spTree>
    <p:extLst>
      <p:ext uri="{BB962C8B-B14F-4D97-AF65-F5344CB8AC3E}">
        <p14:creationId xmlns:p14="http://schemas.microsoft.com/office/powerpoint/2010/main" val="244411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21</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22</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23</a:t>
            </a:fld>
            <a:endParaRPr lang="en-US"/>
          </a:p>
        </p:txBody>
      </p:sp>
    </p:spTree>
    <p:extLst>
      <p:ext uri="{BB962C8B-B14F-4D97-AF65-F5344CB8AC3E}">
        <p14:creationId xmlns:p14="http://schemas.microsoft.com/office/powerpoint/2010/main" val="123914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5323F8-2968-4809-B5BC-25308BCA43C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13493382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5323F8-2968-4809-B5BC-25308BCA43C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67181924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5323F8-2968-4809-B5BC-25308BCA43C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190522019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lstStyle>
            <a:lvl1pPr marL="0" indent="0">
              <a:buNone/>
              <a:defRPr/>
            </a:lvl1pPr>
          </a:lstStyle>
          <a:p>
            <a:endParaRPr lang="en-US" dirty="0"/>
          </a:p>
        </p:txBody>
      </p:sp>
    </p:spTree>
    <p:extLst>
      <p:ext uri="{BB962C8B-B14F-4D97-AF65-F5344CB8AC3E}">
        <p14:creationId xmlns:p14="http://schemas.microsoft.com/office/powerpoint/2010/main" val="223401080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83800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10363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667662"/>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87945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49744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94519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01985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5323F8-2968-4809-B5BC-25308BCA43C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38843014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937122"/>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52464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10518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37676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030A-A41D-4088-A4E1-379C46808CF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9274853-5BC3-4AEC-AB9A-DCF2846F7A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00697B-6B51-4515-A5C3-21C63824E9EB}"/>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5" name="Footer Placeholder 4">
            <a:extLst>
              <a:ext uri="{FF2B5EF4-FFF2-40B4-BE49-F238E27FC236}">
                <a16:creationId xmlns:a16="http://schemas.microsoft.com/office/drawing/2014/main" id="{7B3C5E4C-5605-4171-B772-19AADD9CE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0BE03-787B-41D8-AFD4-AB069E4D69D7}"/>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1413633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EED-8ABA-438C-B061-95C977430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B469B-CDDD-4086-9FB6-18C5A57E41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468D1-83D8-46C0-9DAB-404B4DE6B924}"/>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5" name="Footer Placeholder 4">
            <a:extLst>
              <a:ext uri="{FF2B5EF4-FFF2-40B4-BE49-F238E27FC236}">
                <a16:creationId xmlns:a16="http://schemas.microsoft.com/office/drawing/2014/main" id="{81A2A50A-2362-489C-A3C9-79832E66C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5683C-A459-40F0-921C-8B42A479D93A}"/>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3438875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CF5C-75EC-4E56-93D4-05513CDFF28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0D06862-DC8B-4149-9ED6-2A3AC2BECBF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8B99DF-4586-4DA6-896D-459F8221DBD6}"/>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5" name="Footer Placeholder 4">
            <a:extLst>
              <a:ext uri="{FF2B5EF4-FFF2-40B4-BE49-F238E27FC236}">
                <a16:creationId xmlns:a16="http://schemas.microsoft.com/office/drawing/2014/main" id="{EC422AA0-2B9E-43A9-BB3A-3D080FB7A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0DCF4-2373-4068-B305-FB83619E6A6D}"/>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2811119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6775-CC21-4A34-B160-428C207E72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E8393-49D3-4861-BE9D-1402371EEF0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AB64E9-A1A1-4170-A0C9-20A6AB4E43B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EE926E-DA17-4EA8-8B5F-A1E4D5B65697}"/>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6" name="Footer Placeholder 5">
            <a:extLst>
              <a:ext uri="{FF2B5EF4-FFF2-40B4-BE49-F238E27FC236}">
                <a16:creationId xmlns:a16="http://schemas.microsoft.com/office/drawing/2014/main" id="{15D0556C-E0E4-44A5-BEC2-0FB9066C0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A5E540-AC1F-4BC9-BFA8-A81227B5E815}"/>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517267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4FCA-5D05-48EC-B903-9ABC3280E73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36FF71-358E-4C2B-824A-0C4743B819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9570073-C8DF-4990-B171-51A11F0BB9FB}"/>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25B06F-E0A0-4523-9286-7FC126316D2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314E639-1130-4D70-B914-E6E33E08664B}"/>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8F3F9A-ECFD-4162-B0A7-5185B1D92A0C}"/>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8" name="Footer Placeholder 7">
            <a:extLst>
              <a:ext uri="{FF2B5EF4-FFF2-40B4-BE49-F238E27FC236}">
                <a16:creationId xmlns:a16="http://schemas.microsoft.com/office/drawing/2014/main" id="{906E8FA8-DF62-4107-8D23-A26619E075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144BC7-CF65-4450-911C-C82FAE5FADFD}"/>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1216516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5CDB-D186-4DFD-B63C-ECCBDEE52E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301506-F94C-4331-8301-F36D10498587}"/>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4" name="Footer Placeholder 3">
            <a:extLst>
              <a:ext uri="{FF2B5EF4-FFF2-40B4-BE49-F238E27FC236}">
                <a16:creationId xmlns:a16="http://schemas.microsoft.com/office/drawing/2014/main" id="{60D64B94-BDAA-42F4-88D3-B15260C004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8879C-88D4-45B1-8110-52AEF3018EBA}"/>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213010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5323F8-2968-4809-B5BC-25308BCA43CB}" type="datetimeFigureOut">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4008930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F473C-1913-4D9A-B07A-97259C3BBDD9}"/>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3" name="Footer Placeholder 2">
            <a:extLst>
              <a:ext uri="{FF2B5EF4-FFF2-40B4-BE49-F238E27FC236}">
                <a16:creationId xmlns:a16="http://schemas.microsoft.com/office/drawing/2014/main" id="{E46C7BB4-32CF-4320-8084-94EDCE5BB3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F7E16A-CC51-4B24-8D9D-A56FD5F61959}"/>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2659062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4639-5909-48ED-B4AC-BE924628D85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7C7213-30D3-46DC-8199-26D25D447C2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863D46-225B-487A-97F8-809C64ACA6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592E8A6-34E7-4C53-AB69-37282306AB05}"/>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6" name="Footer Placeholder 5">
            <a:extLst>
              <a:ext uri="{FF2B5EF4-FFF2-40B4-BE49-F238E27FC236}">
                <a16:creationId xmlns:a16="http://schemas.microsoft.com/office/drawing/2014/main" id="{155CD338-4C70-4C3E-9DF5-D9C1A3D030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61784-2DA0-43F8-9E9B-173ABC6CA52D}"/>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142418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3E770-943D-4785-971B-BF9931A6154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21AFDA6-21D7-42A7-8C42-0BEC34CE718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6C036AC-20B4-4084-A0CB-E57677C5DE2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EF9C1F7-8EFA-4E73-9471-A1B0823FB910}"/>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6" name="Footer Placeholder 5">
            <a:extLst>
              <a:ext uri="{FF2B5EF4-FFF2-40B4-BE49-F238E27FC236}">
                <a16:creationId xmlns:a16="http://schemas.microsoft.com/office/drawing/2014/main" id="{E456602A-7DC1-49FC-A327-E64589E0F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10600-D4C6-48B6-877F-68E688E91D4D}"/>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3395508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9BEB-3219-4987-AD0E-D11DFECAF6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D2B16-10C3-4FB3-9B7A-7D09C0DBBA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D4305-7F36-4539-B387-FF223C6D3F47}"/>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5" name="Footer Placeholder 4">
            <a:extLst>
              <a:ext uri="{FF2B5EF4-FFF2-40B4-BE49-F238E27FC236}">
                <a16:creationId xmlns:a16="http://schemas.microsoft.com/office/drawing/2014/main" id="{AA85962D-23D7-4A5E-B44B-418402D20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BD4A6-A657-4272-88F7-2FE6F819ADB0}"/>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1161504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5D1E6-7F52-4185-A66E-C52668E884B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54415A-6B00-4EE5-AD61-BC42B20B9099}"/>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AC9AD-D7DD-4B40-9BB9-3E6173D72B54}"/>
              </a:ext>
            </a:extLst>
          </p:cNvPr>
          <p:cNvSpPr>
            <a:spLocks noGrp="1"/>
          </p:cNvSpPr>
          <p:nvPr>
            <p:ph type="dt" sz="half" idx="10"/>
          </p:nvPr>
        </p:nvSpPr>
        <p:spPr/>
        <p:txBody>
          <a:bodyPr/>
          <a:lstStyle/>
          <a:p>
            <a:fld id="{5F2B8DD0-1CEE-4F0C-A960-710706C6368E}" type="datetimeFigureOut">
              <a:rPr lang="en-US" smtClean="0"/>
              <a:t>6/1/2019</a:t>
            </a:fld>
            <a:endParaRPr lang="en-US"/>
          </a:p>
        </p:txBody>
      </p:sp>
      <p:sp>
        <p:nvSpPr>
          <p:cNvPr id="5" name="Footer Placeholder 4">
            <a:extLst>
              <a:ext uri="{FF2B5EF4-FFF2-40B4-BE49-F238E27FC236}">
                <a16:creationId xmlns:a16="http://schemas.microsoft.com/office/drawing/2014/main" id="{660C5295-656E-4116-A5E1-74E224036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B86E8-2BDD-40C6-AE4E-1BDBD42E0A4D}"/>
              </a:ext>
            </a:extLst>
          </p:cNvPr>
          <p:cNvSpPr>
            <a:spLocks noGrp="1"/>
          </p:cNvSpPr>
          <p:nvPr>
            <p:ph type="sldNum" sz="quarter" idx="12"/>
          </p:nvPr>
        </p:nvSpPr>
        <p:spPr/>
        <p:txBody>
          <a:bodyPr/>
          <a:lstStyle/>
          <a:p>
            <a:fld id="{4E680871-5877-4CD9-B70B-ECF184DD3CB7}" type="slidenum">
              <a:rPr lang="en-US" smtClean="0"/>
              <a:t>‹#›</a:t>
            </a:fld>
            <a:endParaRPr lang="en-US"/>
          </a:p>
        </p:txBody>
      </p:sp>
    </p:spTree>
    <p:extLst>
      <p:ext uri="{BB962C8B-B14F-4D97-AF65-F5344CB8AC3E}">
        <p14:creationId xmlns:p14="http://schemas.microsoft.com/office/powerpoint/2010/main" val="229080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5323F8-2968-4809-B5BC-25308BCA43CB}" type="datetimeFigureOut">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164549408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5323F8-2968-4809-B5BC-25308BCA43CB}" type="datetimeFigureOut">
              <a:rPr lang="en-US" smtClean="0"/>
              <a:t>6/1/2019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78702375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5323F8-2968-4809-B5BC-25308BCA43CB}" type="datetimeFigureOut">
              <a:rPr lang="en-US" smtClean="0"/>
              <a:t>6/1/2019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09904197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323F8-2968-4809-B5BC-25308BCA43CB}" type="datetimeFigureOut">
              <a:rPr lang="en-US" smtClean="0"/>
              <a:t>6/1/2019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85409226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5323F8-2968-4809-B5BC-25308BCA43CB}" type="datetimeFigureOut">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3731372879"/>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5323F8-2968-4809-B5BC-25308BCA43CB}" type="datetimeFigureOut">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49789456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15323F8-2968-4809-B5BC-25308BCA43CB}" type="datetimeFigureOut">
              <a:rPr lang="en-US" smtClean="0"/>
              <a:t>6/1/2019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BE9310F-5C8E-483B-8647-8181265E8417}" type="slidenum">
              <a:rPr lang="en-US" smtClean="0"/>
              <a:t>‹#›</a:t>
            </a:fld>
            <a:endParaRPr lang="en-US"/>
          </a:p>
        </p:txBody>
      </p:sp>
    </p:spTree>
    <p:extLst>
      <p:ext uri="{BB962C8B-B14F-4D97-AF65-F5344CB8AC3E}">
        <p14:creationId xmlns:p14="http://schemas.microsoft.com/office/powerpoint/2010/main" val="4247421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794C9A7-1B75-4B92-AB78-A52EC8866121}" type="datetimeFigureOut">
              <a:rPr lang="en-US" smtClean="0">
                <a:solidFill>
                  <a:prstClr val="black">
                    <a:tint val="75000"/>
                  </a:prstClr>
                </a:solidFill>
              </a:rPr>
              <a:pPr/>
              <a:t>6/1/2019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79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35213-C7C1-49B1-B23F-6D2889E0682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15A37-80E2-4878-89E6-E23BFABB4DD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14797-3FD6-4A8F-86DB-3C08FAC4C4B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2B8DD0-1CEE-4F0C-A960-710706C6368E}" type="datetimeFigureOut">
              <a:rPr lang="en-US" smtClean="0"/>
              <a:t>6/1/2019</a:t>
            </a:fld>
            <a:endParaRPr lang="en-US"/>
          </a:p>
        </p:txBody>
      </p:sp>
      <p:sp>
        <p:nvSpPr>
          <p:cNvPr id="5" name="Footer Placeholder 4">
            <a:extLst>
              <a:ext uri="{FF2B5EF4-FFF2-40B4-BE49-F238E27FC236}">
                <a16:creationId xmlns:a16="http://schemas.microsoft.com/office/drawing/2014/main" id="{BF654382-A752-478A-B91C-A7CEFA322E1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49812F-17A5-4FDD-862D-96C4419E45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E680871-5877-4CD9-B70B-ECF184DD3CB7}" type="slidenum">
              <a:rPr lang="en-US" smtClean="0"/>
              <a:t>‹#›</a:t>
            </a:fld>
            <a:endParaRPr lang="en-US"/>
          </a:p>
        </p:txBody>
      </p:sp>
    </p:spTree>
    <p:extLst>
      <p:ext uri="{BB962C8B-B14F-4D97-AF65-F5344CB8AC3E}">
        <p14:creationId xmlns:p14="http://schemas.microsoft.com/office/powerpoint/2010/main" val="17753292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681494042"/>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p:cNvSpPr txBox="1"/>
          <p:nvPr/>
        </p:nvSpPr>
        <p:spPr>
          <a:xfrm>
            <a:off x="1020725" y="3756492"/>
            <a:ext cx="8166558" cy="646331"/>
          </a:xfrm>
          <a:prstGeom prst="rect">
            <a:avLst/>
          </a:prstGeom>
          <a:noFill/>
        </p:spPr>
        <p:txBody>
          <a:bodyPr wrap="square" rtlCol="0">
            <a:spAutoFit/>
          </a:bodyPr>
          <a:lstStyle/>
          <a:p>
            <a:pPr algn="ctr"/>
            <a:r>
              <a:rPr lang="en-US" sz="3600" b="1" dirty="0">
                <a:solidFill>
                  <a:prstClr val="white">
                    <a:lumMod val="95000"/>
                  </a:prstClr>
                </a:solidFill>
                <a:effectLst>
                  <a:outerShdw blurRad="38100" dist="38100" dir="2700000" algn="tl">
                    <a:srgbClr val="000000">
                      <a:alpha val="43137"/>
                    </a:srgbClr>
                  </a:outerShdw>
                </a:effectLst>
                <a:cs typeface="Segoe UI" pitchFamily="34" charset="0"/>
              </a:rPr>
              <a:t>Text “Welcome” to 540-999-1889</a:t>
            </a:r>
          </a:p>
        </p:txBody>
      </p:sp>
      <p:pic>
        <p:nvPicPr>
          <p:cNvPr id="9" name="Picture 8" descr="phone.png"/>
          <p:cNvPicPr>
            <a:picLocks noChangeAspect="1"/>
          </p:cNvPicPr>
          <p:nvPr/>
        </p:nvPicPr>
        <p:blipFill>
          <a:blip r:embed="rId2" cstate="print"/>
          <a:stretch>
            <a:fillRect/>
          </a:stretch>
        </p:blipFill>
        <p:spPr>
          <a:xfrm rot="21189341">
            <a:off x="136404" y="3198440"/>
            <a:ext cx="994901" cy="1922231"/>
          </a:xfrm>
          <a:prstGeom prst="rect">
            <a:avLst/>
          </a:prstGeom>
        </p:spPr>
      </p:pic>
      <p:sp>
        <p:nvSpPr>
          <p:cNvPr id="11" name="Rectangle 10"/>
          <p:cNvSpPr/>
          <p:nvPr/>
        </p:nvSpPr>
        <p:spPr>
          <a:xfrm>
            <a:off x="-28962" y="15177"/>
            <a:ext cx="9172962"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cs typeface="Segoe UI"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309"/>
          <a:stretch/>
        </p:blipFill>
        <p:spPr>
          <a:xfrm>
            <a:off x="-72243" y="-22178"/>
            <a:ext cx="9216245" cy="5180855"/>
          </a:xfrm>
          <a:prstGeom prst="rect">
            <a:avLst/>
          </a:prstGeom>
        </p:spPr>
      </p:pic>
      <p:sp>
        <p:nvSpPr>
          <p:cNvPr id="2" name="Rectangle 1"/>
          <p:cNvSpPr/>
          <p:nvPr/>
        </p:nvSpPr>
        <p:spPr>
          <a:xfrm>
            <a:off x="-72244" y="3664612"/>
            <a:ext cx="9259527" cy="885825"/>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Segoe UI"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9705"/>
          <a:stretch/>
        </p:blipFill>
        <p:spPr>
          <a:xfrm>
            <a:off x="6130405" y="2523547"/>
            <a:ext cx="1784098" cy="881762"/>
          </a:xfrm>
          <a:prstGeom prst="rect">
            <a:avLst/>
          </a:prstGeom>
        </p:spPr>
      </p:pic>
    </p:spTree>
    <p:extLst>
      <p:ext uri="{BB962C8B-B14F-4D97-AF65-F5344CB8AC3E}">
        <p14:creationId xmlns:p14="http://schemas.microsoft.com/office/powerpoint/2010/main" val="316166892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rbc.org/uploads/1/0/4/0/10407521/wednesday-night_2_or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2553D7-514D-404C-AA12-F8D25EF2BD1F}"/>
              </a:ext>
            </a:extLst>
          </p:cNvPr>
          <p:cNvSpPr txBox="1"/>
          <p:nvPr/>
        </p:nvSpPr>
        <p:spPr>
          <a:xfrm>
            <a:off x="5867400" y="4761134"/>
            <a:ext cx="3276600" cy="369332"/>
          </a:xfrm>
          <a:prstGeom prst="rect">
            <a:avLst/>
          </a:prstGeom>
          <a:solidFill>
            <a:schemeClr val="bg1"/>
          </a:solidFill>
        </p:spPr>
        <p:txBody>
          <a:bodyPr wrap="square" rtlCol="0">
            <a:spAutoFit/>
          </a:bodyPr>
          <a:lstStyle/>
          <a:p>
            <a:r>
              <a:rPr lang="en-US" b="1" dirty="0"/>
              <a:t>*Meals Resume January 9, 2019</a:t>
            </a:r>
          </a:p>
        </p:txBody>
      </p:sp>
    </p:spTree>
    <p:extLst>
      <p:ext uri="{BB962C8B-B14F-4D97-AF65-F5344CB8AC3E}">
        <p14:creationId xmlns:p14="http://schemas.microsoft.com/office/powerpoint/2010/main" val="59262196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76200" y="8037"/>
            <a:ext cx="8915400" cy="5078313"/>
          </a:xfrm>
          <a:prstGeom prst="rect">
            <a:avLst/>
          </a:prstGeom>
        </p:spPr>
        <p:txBody>
          <a:bodyPr wrap="square">
            <a:spAutoFit/>
          </a:bodyPr>
          <a:lstStyle/>
          <a:p>
            <a:pPr algn="ctr" fontAlgn="base">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Welcome to North Roanoke and thank you for worshipping with us today! If you are a guest, we want you to feel welcome and know how grateful we are that God has sent you here. If we can serve you in any way, please don’t hesitate to ask an usher or anyone seated nearby – we are eager to help. </a:t>
            </a:r>
          </a:p>
        </p:txBody>
      </p:sp>
    </p:spTree>
    <p:extLst>
      <p:ext uri="{BB962C8B-B14F-4D97-AF65-F5344CB8AC3E}">
        <p14:creationId xmlns:p14="http://schemas.microsoft.com/office/powerpoint/2010/main" val="3027453126"/>
      </p:ext>
    </p:extLst>
  </p:cSld>
  <p:clrMapOvr>
    <a:masterClrMapping/>
  </p:clrMapOvr>
  <mc:AlternateContent xmlns:mc="http://schemas.openxmlformats.org/markup-compatibility/2006" xmlns:p14="http://schemas.microsoft.com/office/powerpoint/2010/main">
    <mc:Choice Requires="p14">
      <p:transition p14:dur="250" advTm="7000">
        <p:cut/>
      </p:transition>
    </mc:Choice>
    <mc:Fallback xmlns="">
      <p:transition advTm="700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http://www.nrbc.org/uploads/1/0/4/0/10407521/winshape19-volunteer_orig.png">
            <a:extLst>
              <a:ext uri="{FF2B5EF4-FFF2-40B4-BE49-F238E27FC236}">
                <a16:creationId xmlns:a16="http://schemas.microsoft.com/office/drawing/2014/main" id="{C6C821A1-2CC9-4963-9F28-1C12422E8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86066"/>
      </p:ext>
    </p:extLst>
  </p:cSld>
  <p:clrMapOvr>
    <a:masterClrMapping/>
  </p:clrMapOvr>
  <mc:AlternateContent xmlns:mc="http://schemas.openxmlformats.org/markup-compatibility/2006" xmlns:p14="http://schemas.microsoft.com/office/powerpoint/2010/main">
    <mc:Choice Requires="p14">
      <p:transition p14:dur="250" advTm="7000">
        <p:cut/>
      </p:transition>
    </mc:Choice>
    <mc:Fallback xmlns="">
      <p:transition advTm="7000">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1235010122"/>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47379983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768752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13469171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664317600"/>
      </p:ext>
    </p:extLst>
  </p:cSld>
  <p:clrMapOvr>
    <a:masterClrMapping/>
  </p:clrMapOvr>
  <mc:AlternateContent xmlns:mc="http://schemas.openxmlformats.org/markup-compatibility/2006">
    <mc:Choice xmlns:p14="http://schemas.microsoft.com/office/powerpoint/2010/main" Requires="p14">
      <p:transition p14:dur="100" advTm="7000">
        <p:cut/>
      </p:transition>
    </mc:Choice>
    <mc:Fallback>
      <p:transition advTm="7000">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50211960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Welcome to Church Blue Background Motion Video">
            <a:hlinkClick r:id="" action="ppaction://media"/>
            <a:extLst>
              <a:ext uri="{FF2B5EF4-FFF2-40B4-BE49-F238E27FC236}">
                <a16:creationId xmlns:a16="http://schemas.microsoft.com/office/drawing/2014/main" id="{F298A992-20A8-4554-8491-3D3DF0606C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58" y="0"/>
            <a:ext cx="9176657" cy="5143500"/>
          </a:xfrm>
          <a:prstGeom prst="rect">
            <a:avLst/>
          </a:prstGeom>
        </p:spPr>
      </p:pic>
      <p:pic>
        <p:nvPicPr>
          <p:cNvPr id="3" name="Picture 2">
            <a:extLst>
              <a:ext uri="{FF2B5EF4-FFF2-40B4-BE49-F238E27FC236}">
                <a16:creationId xmlns:a16="http://schemas.microsoft.com/office/drawing/2014/main" id="{5C5687F8-05B1-47C8-A773-6148F7550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8432" y="895350"/>
            <a:ext cx="1781768" cy="881762"/>
          </a:xfrm>
          <a:prstGeom prst="rect">
            <a:avLst/>
          </a:prstGeom>
        </p:spPr>
      </p:pic>
    </p:spTree>
    <p:extLst>
      <p:ext uri="{BB962C8B-B14F-4D97-AF65-F5344CB8AC3E}">
        <p14:creationId xmlns:p14="http://schemas.microsoft.com/office/powerpoint/2010/main" val="2984517080"/>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578392041"/>
      </p:ext>
    </p:extLst>
  </p:cSld>
  <p:clrMapOvr>
    <a:masterClrMapping/>
  </p:clrMapOvr>
  <mc:AlternateContent xmlns:mc="http://schemas.openxmlformats.org/markup-compatibility/2006">
    <mc:Choice xmlns:p14="http://schemas.microsoft.com/office/powerpoint/2010/main" Requires="p14">
      <p:transition p14:dur="100" advTm="7000">
        <p:cut/>
      </p:transition>
    </mc:Choice>
    <mc:Fallback>
      <p:transition advTm="7000">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418179217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473601066"/>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15A5-54CB-40CD-AE25-C991D357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3483805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15A5-54CB-40CD-AE25-C991D357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8308725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15A5-54CB-40CD-AE25-C991D357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82800609"/>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15A5-54CB-40CD-AE25-C991D357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264615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3999" cy="5143501"/>
          </a:xfrm>
          <a:prstGeom prst="rect">
            <a:avLst/>
          </a:prstGeom>
          <a:noFill/>
          <a:ln>
            <a:noFill/>
          </a:ln>
        </p:spPr>
      </p:pic>
    </p:spTree>
    <p:extLst>
      <p:ext uri="{BB962C8B-B14F-4D97-AF65-F5344CB8AC3E}">
        <p14:creationId xmlns:p14="http://schemas.microsoft.com/office/powerpoint/2010/main" val="178097408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36142826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72472787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ouds 15_19">
            <a:hlinkClick r:id="" action="ppaction://media"/>
            <a:extLst>
              <a:ext uri="{FF2B5EF4-FFF2-40B4-BE49-F238E27FC236}">
                <a16:creationId xmlns:a16="http://schemas.microsoft.com/office/drawing/2014/main" id="{0F7B1354-0638-40C4-A19D-5BCE14FB38D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5A2B8B61-0733-4E5C-B9CE-035CEBDFFA17}"/>
              </a:ext>
            </a:extLst>
          </p:cNvPr>
          <p:cNvSpPr/>
          <p:nvPr/>
        </p:nvSpPr>
        <p:spPr>
          <a:xfrm>
            <a:off x="38100" y="201870"/>
            <a:ext cx="9067800" cy="4739759"/>
          </a:xfrm>
          <a:prstGeom prst="rect">
            <a:avLst/>
          </a:prstGeom>
        </p:spPr>
        <p:txBody>
          <a:bodyPr wrap="square">
            <a:spAutoFit/>
          </a:bodyPr>
          <a:lstStyle/>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MARK YOUR CALENDAR FOR IMPORTANT SUMMER DATES:</a:t>
            </a:r>
          </a:p>
          <a:p>
            <a:pPr algn="ctr" fontAlgn="base">
              <a:spcBef>
                <a:spcPts val="1200"/>
              </a:spcBef>
              <a:spcAft>
                <a:spcPct val="0"/>
              </a:spcAft>
            </a:pPr>
            <a:endPar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endParaRPr>
          </a:p>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JUNE 1-8: Puerto Rico Mission Trip</a:t>
            </a:r>
          </a:p>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JUNE 17-21: </a:t>
            </a:r>
            <a:r>
              <a:rPr lang="en-US" sz="3600" b="1" dirty="0" err="1">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WinShape</a:t>
            </a: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 Camp</a:t>
            </a:r>
          </a:p>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JULY 15-19: FUSION</a:t>
            </a:r>
          </a:p>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JULY 22-26: VBS</a:t>
            </a:r>
          </a:p>
        </p:txBody>
      </p:sp>
    </p:spTree>
    <p:extLst>
      <p:ext uri="{BB962C8B-B14F-4D97-AF65-F5344CB8AC3E}">
        <p14:creationId xmlns:p14="http://schemas.microsoft.com/office/powerpoint/2010/main" val="678887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25244247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26583008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32508111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59F99DDB-59F2-4D11-9D09-D78A02800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419" y="408505"/>
            <a:ext cx="4729163" cy="4729163"/>
          </a:xfrm>
          <a:prstGeom prst="rect">
            <a:avLst/>
          </a:prstGeom>
        </p:spPr>
      </p:pic>
      <p:sp>
        <p:nvSpPr>
          <p:cNvPr id="2" name="TextBox 1">
            <a:extLst>
              <a:ext uri="{FF2B5EF4-FFF2-40B4-BE49-F238E27FC236}">
                <a16:creationId xmlns:a16="http://schemas.microsoft.com/office/drawing/2014/main" id="{3B197837-90D7-4DE0-B503-88996E828C14}"/>
              </a:ext>
            </a:extLst>
          </p:cNvPr>
          <p:cNvSpPr txBox="1"/>
          <p:nvPr/>
        </p:nvSpPr>
        <p:spPr>
          <a:xfrm>
            <a:off x="0" y="76977"/>
            <a:ext cx="9144000" cy="1200329"/>
          </a:xfrm>
          <a:prstGeom prst="rect">
            <a:avLst/>
          </a:prstGeom>
          <a:noFill/>
        </p:spPr>
        <p:txBody>
          <a:bodyPr wrap="square" rtlCol="0">
            <a:spAutoFit/>
          </a:bodyPr>
          <a:lstStyle/>
          <a:p>
            <a:pPr algn="ctr" defTabSz="685800">
              <a:defRPr/>
            </a:pPr>
            <a:r>
              <a:rPr lang="en-US" sz="3600" dirty="0">
                <a:solidFill>
                  <a:srgbClr val="145B83"/>
                </a:solidFill>
                <a:latin typeface="Arial Black" panose="020B0A04020102020204" pitchFamily="34" charset="0"/>
              </a:rPr>
              <a:t>Prayer for Puerto Rico</a:t>
            </a:r>
            <a:br>
              <a:rPr lang="en-US" sz="3600" dirty="0">
                <a:solidFill>
                  <a:srgbClr val="145B83"/>
                </a:solidFill>
                <a:latin typeface="Arial Black" panose="020B0A04020102020204" pitchFamily="34" charset="0"/>
              </a:rPr>
            </a:br>
            <a:r>
              <a:rPr lang="en-US" sz="3600" dirty="0">
                <a:solidFill>
                  <a:srgbClr val="145B83"/>
                </a:solidFill>
                <a:latin typeface="Arial Black" panose="020B0A04020102020204" pitchFamily="34" charset="0"/>
              </a:rPr>
              <a:t>Missions Trip</a:t>
            </a:r>
          </a:p>
        </p:txBody>
      </p:sp>
    </p:spTree>
    <p:extLst>
      <p:ext uri="{BB962C8B-B14F-4D97-AF65-F5344CB8AC3E}">
        <p14:creationId xmlns:p14="http://schemas.microsoft.com/office/powerpoint/2010/main" val="213787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man&#10;&#10;Description automatically generated">
            <a:extLst>
              <a:ext uri="{FF2B5EF4-FFF2-40B4-BE49-F238E27FC236}">
                <a16:creationId xmlns:a16="http://schemas.microsoft.com/office/drawing/2014/main" id="{8107AF36-9CBF-4526-A13B-0026926F2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9741192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E4C45D0C-C046-4E2C-A5C6-383B16CDB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901551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rbc.org/uploads/1/0/4/0/10407521/contend-1024x576_orig.jpg">
            <a:extLst>
              <a:ext uri="{FF2B5EF4-FFF2-40B4-BE49-F238E27FC236}">
                <a16:creationId xmlns:a16="http://schemas.microsoft.com/office/drawing/2014/main" id="{8E00D59F-5CA5-4350-A40F-1A6448349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36456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5F257B-748E-4F0F-866D-78660123F0DA}"/>
              </a:ext>
            </a:extLst>
          </p:cNvPr>
          <p:cNvPicPr>
            <a:picLocks noChangeAspect="1"/>
          </p:cNvPicPr>
          <p:nvPr/>
        </p:nvPicPr>
        <p:blipFill>
          <a:blip r:embed="rId2"/>
          <a:stretch>
            <a:fillRect/>
          </a:stretch>
        </p:blipFill>
        <p:spPr>
          <a:xfrm>
            <a:off x="-26894" y="-15166"/>
            <a:ext cx="9177618" cy="5175396"/>
          </a:xfrm>
          <a:prstGeom prst="rect">
            <a:avLst/>
          </a:prstGeom>
        </p:spPr>
      </p:pic>
    </p:spTree>
    <p:extLst>
      <p:ext uri="{BB962C8B-B14F-4D97-AF65-F5344CB8AC3E}">
        <p14:creationId xmlns:p14="http://schemas.microsoft.com/office/powerpoint/2010/main" val="3717953043"/>
      </p:ext>
    </p:extLst>
  </p:cSld>
  <p:clrMapOvr>
    <a:masterClrMapping/>
  </p:clrMapOvr>
  <mc:AlternateContent xmlns:mc="http://schemas.openxmlformats.org/markup-compatibility/2006">
    <mc:Choice xmlns:p14="http://schemas.microsoft.com/office/powerpoint/2010/main" Requires="p14">
      <p:transition p14:dur="100" advTm="7000">
        <p:cut/>
      </p:transition>
    </mc:Choice>
    <mc:Fallback>
      <p:transition advTm="7000">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2585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01AD4B-116D-4AB5-98BF-E44C9BE5ECE5}"/>
              </a:ext>
            </a:extLst>
          </p:cNvPr>
          <p:cNvPicPr>
            <a:picLocks noChangeAspect="1"/>
          </p:cNvPicPr>
          <p:nvPr/>
        </p:nvPicPr>
        <p:blipFill>
          <a:blip r:embed="rId2"/>
          <a:stretch>
            <a:fillRect/>
          </a:stretch>
        </p:blipFill>
        <p:spPr>
          <a:xfrm>
            <a:off x="2254847" y="0"/>
            <a:ext cx="4634306" cy="5143500"/>
          </a:xfrm>
          <a:prstGeom prst="rect">
            <a:avLst/>
          </a:prstGeom>
        </p:spPr>
      </p:pic>
      <p:sp>
        <p:nvSpPr>
          <p:cNvPr id="8" name="Rectangle 7">
            <a:extLst>
              <a:ext uri="{FF2B5EF4-FFF2-40B4-BE49-F238E27FC236}">
                <a16:creationId xmlns:a16="http://schemas.microsoft.com/office/drawing/2014/main" id="{C5BB1A73-E177-4CF2-AF3D-932AA9864ACA}"/>
              </a:ext>
            </a:extLst>
          </p:cNvPr>
          <p:cNvSpPr/>
          <p:nvPr/>
        </p:nvSpPr>
        <p:spPr>
          <a:xfrm>
            <a:off x="4190999" y="2608243"/>
            <a:ext cx="4953001" cy="95410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1200" cap="none" spc="0" normalizeH="0" baseline="0" noProof="0" dirty="0">
                <a:ln>
                  <a:solidFill>
                    <a:srgbClr val="000000"/>
                  </a:solidFill>
                </a:ln>
                <a:solidFill>
                  <a:srgbClr val="FFFFFF"/>
                </a:solidFill>
                <a:effectLst>
                  <a:glow rad="139700">
                    <a:srgbClr val="000000">
                      <a:satMod val="175000"/>
                      <a:alpha val="40000"/>
                    </a:srgbClr>
                  </a:glow>
                </a:effectLst>
                <a:uLnTx/>
                <a:uFillTx/>
                <a:latin typeface="Arial Black" panose="020B0A04020102020204" pitchFamily="34" charset="0"/>
                <a:ea typeface="+mn-ea"/>
                <a:cs typeface="Arial" charset="0"/>
              </a:rPr>
              <a:t>Download the bulletin</a:t>
            </a:r>
            <a:br>
              <a:rPr kumimoji="0" lang="en-US" sz="2800" b="0" i="0" u="none" strike="noStrike" kern="1200" cap="none" spc="0" normalizeH="0" baseline="0" noProof="0" dirty="0">
                <a:ln>
                  <a:solidFill>
                    <a:srgbClr val="000000"/>
                  </a:solidFill>
                </a:ln>
                <a:solidFill>
                  <a:srgbClr val="FFFFFF"/>
                </a:solidFill>
                <a:effectLst>
                  <a:glow rad="139700">
                    <a:srgbClr val="000000">
                      <a:satMod val="175000"/>
                      <a:alpha val="40000"/>
                    </a:srgbClr>
                  </a:glow>
                </a:effectLst>
                <a:uLnTx/>
                <a:uFillTx/>
                <a:latin typeface="Arial Black" panose="020B0A04020102020204" pitchFamily="34" charset="0"/>
                <a:ea typeface="+mn-ea"/>
                <a:cs typeface="Arial" charset="0"/>
              </a:rPr>
            </a:br>
            <a:r>
              <a:rPr kumimoji="0" lang="en-US" sz="2800" b="0" i="0" u="none" strike="noStrike" kern="1200" cap="none" spc="0" normalizeH="0" baseline="0" noProof="0" dirty="0">
                <a:ln>
                  <a:solidFill>
                    <a:srgbClr val="000000"/>
                  </a:solidFill>
                </a:ln>
                <a:solidFill>
                  <a:srgbClr val="FFFFFF"/>
                </a:solidFill>
                <a:effectLst>
                  <a:glow rad="139700">
                    <a:srgbClr val="000000">
                      <a:satMod val="175000"/>
                      <a:alpha val="40000"/>
                    </a:srgbClr>
                  </a:glow>
                </a:effectLst>
                <a:uLnTx/>
                <a:uFillTx/>
                <a:latin typeface="Arial Black" panose="020B0A04020102020204" pitchFamily="34" charset="0"/>
                <a:ea typeface="+mn-ea"/>
                <a:cs typeface="Arial" charset="0"/>
              </a:rPr>
              <a:t>and sermon notes…</a:t>
            </a:r>
          </a:p>
        </p:txBody>
      </p:sp>
      <p:sp>
        <p:nvSpPr>
          <p:cNvPr id="9" name="Arrow: Right 8">
            <a:extLst>
              <a:ext uri="{FF2B5EF4-FFF2-40B4-BE49-F238E27FC236}">
                <a16:creationId xmlns:a16="http://schemas.microsoft.com/office/drawing/2014/main" id="{EE20DA2A-5ADE-4B5A-B39D-392CEA0AEE58}"/>
              </a:ext>
            </a:extLst>
          </p:cNvPr>
          <p:cNvSpPr/>
          <p:nvPr/>
        </p:nvSpPr>
        <p:spPr>
          <a:xfrm rot="12230572">
            <a:off x="5938109" y="210624"/>
            <a:ext cx="674913"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Right 9">
            <a:extLst>
              <a:ext uri="{FF2B5EF4-FFF2-40B4-BE49-F238E27FC236}">
                <a16:creationId xmlns:a16="http://schemas.microsoft.com/office/drawing/2014/main" id="{1DB3717E-BAF3-4ACA-B1BC-FC8E466E1EC4}"/>
              </a:ext>
            </a:extLst>
          </p:cNvPr>
          <p:cNvSpPr/>
          <p:nvPr/>
        </p:nvSpPr>
        <p:spPr>
          <a:xfrm rot="11531993">
            <a:off x="6328593" y="1168116"/>
            <a:ext cx="594703"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Arrow: Right 10">
            <a:extLst>
              <a:ext uri="{FF2B5EF4-FFF2-40B4-BE49-F238E27FC236}">
                <a16:creationId xmlns:a16="http://schemas.microsoft.com/office/drawing/2014/main" id="{8964DEEC-DFE1-4A52-B0C5-428878444A36}"/>
              </a:ext>
            </a:extLst>
          </p:cNvPr>
          <p:cNvSpPr/>
          <p:nvPr/>
        </p:nvSpPr>
        <p:spPr>
          <a:xfrm rot="2204257">
            <a:off x="1686738" y="4400886"/>
            <a:ext cx="584352"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282CAD8-8DCE-4DD1-8A86-C6957F8B78A3}"/>
              </a:ext>
            </a:extLst>
          </p:cNvPr>
          <p:cNvSpPr txBox="1"/>
          <p:nvPr/>
        </p:nvSpPr>
        <p:spPr>
          <a:xfrm>
            <a:off x="5257800" y="4476750"/>
            <a:ext cx="1066800" cy="261610"/>
          </a:xfrm>
          <a:prstGeom prst="rect">
            <a:avLst/>
          </a:prstGeom>
          <a:solidFill>
            <a:srgbClr val="22585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“Current Date”</a:t>
            </a:r>
          </a:p>
        </p:txBody>
      </p:sp>
      <p:sp>
        <p:nvSpPr>
          <p:cNvPr id="12" name="Rectangle 11">
            <a:extLst>
              <a:ext uri="{FF2B5EF4-FFF2-40B4-BE49-F238E27FC236}">
                <a16:creationId xmlns:a16="http://schemas.microsoft.com/office/drawing/2014/main" id="{F8C9228B-A2C1-453F-B11B-A95070E17021}"/>
              </a:ext>
            </a:extLst>
          </p:cNvPr>
          <p:cNvSpPr/>
          <p:nvPr/>
        </p:nvSpPr>
        <p:spPr>
          <a:xfrm>
            <a:off x="4495800" y="2094330"/>
            <a:ext cx="1981200" cy="36933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solidFill>
                    <a:srgbClr val="000000"/>
                  </a:solidFill>
                </a:ln>
                <a:solidFill>
                  <a:prstClr val="white"/>
                </a:solidFill>
                <a:effectLst>
                  <a:glow rad="139700">
                    <a:srgbClr val="000000">
                      <a:satMod val="175000"/>
                      <a:alpha val="40000"/>
                    </a:srgbClr>
                  </a:glow>
                </a:effectLst>
                <a:uLnTx/>
                <a:uFillTx/>
                <a:latin typeface="Arial Black" panose="020B0A04020102020204" pitchFamily="34" charset="0"/>
                <a:ea typeface="+mn-ea"/>
                <a:cs typeface="Arial" charset="0"/>
              </a:rPr>
              <a:t>http://nrbc.org</a:t>
            </a:r>
          </a:p>
        </p:txBody>
      </p:sp>
    </p:spTree>
    <p:extLst>
      <p:ext uri="{BB962C8B-B14F-4D97-AF65-F5344CB8AC3E}">
        <p14:creationId xmlns:p14="http://schemas.microsoft.com/office/powerpoint/2010/main" val="3094743462"/>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4"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2074</TotalTime>
  <Words>284</Words>
  <Application>Microsoft Office PowerPoint</Application>
  <PresentationFormat>On-screen Show (16:9)</PresentationFormat>
  <Paragraphs>49</Paragraphs>
  <Slides>32</Slides>
  <Notes>18</Notes>
  <HiddenSlides>18</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Arial Black</vt:lpstr>
      <vt:lpstr>Calibri</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Johnson</dc:creator>
  <cp:lastModifiedBy>Tim Johnson</cp:lastModifiedBy>
  <cp:revision>426</cp:revision>
  <cp:lastPrinted>2014-01-25T16:01:03Z</cp:lastPrinted>
  <dcterms:created xsi:type="dcterms:W3CDTF">2012-03-17T21:40:45Z</dcterms:created>
  <dcterms:modified xsi:type="dcterms:W3CDTF">2019-06-01T12:31:02Z</dcterms:modified>
</cp:coreProperties>
</file>